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97" r:id="rId3"/>
    <p:sldId id="294" r:id="rId4"/>
    <p:sldId id="295" r:id="rId5"/>
    <p:sldId id="257" r:id="rId6"/>
    <p:sldId id="258" r:id="rId7"/>
    <p:sldId id="259" r:id="rId8"/>
    <p:sldId id="260" r:id="rId9"/>
    <p:sldId id="261" r:id="rId10"/>
    <p:sldId id="262" r:id="rId11"/>
    <p:sldId id="296" r:id="rId12"/>
    <p:sldId id="263" r:id="rId13"/>
    <p:sldId id="264" r:id="rId14"/>
    <p:sldId id="265" r:id="rId15"/>
    <p:sldId id="266" r:id="rId16"/>
    <p:sldId id="267" r:id="rId17"/>
    <p:sldId id="268" r:id="rId18"/>
    <p:sldId id="271" r:id="rId19"/>
    <p:sldId id="269" r:id="rId20"/>
    <p:sldId id="270" r:id="rId21"/>
    <p:sldId id="298" r:id="rId22"/>
    <p:sldId id="272" r:id="rId23"/>
    <p:sldId id="273" r:id="rId24"/>
    <p:sldId id="275" r:id="rId25"/>
    <p:sldId id="276" r:id="rId26"/>
    <p:sldId id="277" r:id="rId27"/>
    <p:sldId id="278" r:id="rId28"/>
    <p:sldId id="274" r:id="rId29"/>
    <p:sldId id="280" r:id="rId30"/>
    <p:sldId id="279" r:id="rId31"/>
    <p:sldId id="281" r:id="rId32"/>
    <p:sldId id="282" r:id="rId33"/>
    <p:sldId id="299" r:id="rId34"/>
    <p:sldId id="283" r:id="rId35"/>
    <p:sldId id="284" r:id="rId36"/>
    <p:sldId id="286" r:id="rId37"/>
    <p:sldId id="289" r:id="rId38"/>
    <p:sldId id="290" r:id="rId39"/>
    <p:sldId id="285" r:id="rId40"/>
    <p:sldId id="287" r:id="rId41"/>
    <p:sldId id="288" r:id="rId42"/>
    <p:sldId id="291" r:id="rId43"/>
    <p:sldId id="292" r:id="rId44"/>
    <p:sldId id="293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F00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 autoAdjust="0"/>
  </p:normalViewPr>
  <p:slideViewPr>
    <p:cSldViewPr>
      <p:cViewPr varScale="1">
        <p:scale>
          <a:sx n="83" d="100"/>
          <a:sy n="83" d="100"/>
        </p:scale>
        <p:origin x="-8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37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252CC-A128-4FBE-B2AE-1211AFBFE858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ADBFE-9979-4144-90EC-DDD219E82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ADBFE-9979-4144-90EC-DDD219E8256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E417-3F0F-4D4A-B95E-0D078DA3105E}" type="datetime1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7B9B-1EB8-41B9-8F64-24453DE8EB6B}" type="datetime1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0191-CFB1-42F1-9E86-11B01C6D88F4}" type="datetime1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208E-25A5-4D35-AE9D-D7501BECEA14}" type="datetime1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0884-FA3A-4276-B54D-D8F219F5692E}" type="datetime1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EC97-3DB4-4BEB-B537-81AC828D8F85}" type="datetime1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F323-0AB3-49BF-8CEE-A68A5E8D859E}" type="datetime1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C81B-1FA4-41FC-9C43-674BA011F807}" type="datetime1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3174-7EB1-48B0-9FF4-17BD9ED7C7AA}" type="datetime1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86EB-065B-493A-94A9-A983BB771AAA}" type="datetime1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1D108-3FDB-4B3F-9DB0-C57F76320FC1}" type="datetime1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C5FEC4-C95F-4E72-9A9A-10017AB171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225966-D78E-448D-AFEB-1B67B671C89D}" type="datetime1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C5FEC4-C95F-4E72-9A9A-10017AB1711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48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smtClean="0"/>
              <a:t>MSH Website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Tri-State Meeting</a:t>
            </a:r>
          </a:p>
          <a:p>
            <a:r>
              <a:rPr lang="en-US" dirty="0" smtClean="0"/>
              <a:t>April 24 to 26, 2013</a:t>
            </a:r>
          </a:p>
          <a:p>
            <a:r>
              <a:rPr lang="en-US" dirty="0" smtClean="0"/>
              <a:t>Dubuque, Iowa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>
                <a:solidFill>
                  <a:srgbClr val="FF0000"/>
                </a:solidFill>
              </a:rPr>
              <a:pPr/>
              <a:t>1</a:t>
            </a:fld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99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goal is to maintain a current and dynamic page.</a:t>
            </a:r>
          </a:p>
          <a:p>
            <a:r>
              <a:rPr lang="en-US" dirty="0" smtClean="0"/>
              <a:t>Positions will have links to appropriate websites and job descriptions.</a:t>
            </a:r>
          </a:p>
          <a:p>
            <a:r>
              <a:rPr lang="en-US" dirty="0" smtClean="0"/>
              <a:t>As noted at bottom of Home Page, employers may contact Sheri directly.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Employment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62562"/>
            <a:ext cx="4038600" cy="4150513"/>
          </a:xfrm>
        </p:spPr>
      </p:pic>
      <p:pic>
        <p:nvPicPr>
          <p:cNvPr id="6" name="Picture 5" descr="Homepage2.gif"/>
          <p:cNvPicPr>
            <a:picLocks noChangeAspect="1"/>
          </p:cNvPicPr>
          <p:nvPr/>
        </p:nvPicPr>
        <p:blipFill>
          <a:blip r:embed="rId4" cstate="print"/>
          <a:srcRect l="22944" t="83878" r="40260"/>
          <a:stretch>
            <a:fillRect/>
          </a:stretch>
        </p:blipFill>
        <p:spPr>
          <a:xfrm>
            <a:off x="3505200" y="5257800"/>
            <a:ext cx="2590800" cy="10515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2133600" y="5867400"/>
            <a:ext cx="1143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68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Join Us </a:t>
            </a:r>
            <a:r>
              <a:rPr lang="en-US" sz="3600" i="1" dirty="0" smtClean="0"/>
              <a:t>(never been a member before)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Review the paragraphs for instructions</a:t>
            </a:r>
          </a:p>
          <a:p>
            <a:r>
              <a:rPr lang="en-US" dirty="0" smtClean="0"/>
              <a:t>Three membership types</a:t>
            </a:r>
          </a:p>
          <a:p>
            <a:r>
              <a:rPr lang="en-US" dirty="0" smtClean="0"/>
              <a:t>All contacts/members since 2011 were imported into the database</a:t>
            </a:r>
          </a:p>
          <a:p>
            <a:r>
              <a:rPr lang="en-US" dirty="0" smtClean="0"/>
              <a:t>Email address is the </a:t>
            </a:r>
            <a:r>
              <a:rPr lang="en-US" b="1" dirty="0" smtClean="0"/>
              <a:t>key </a:t>
            </a:r>
          </a:p>
          <a:p>
            <a:r>
              <a:rPr lang="en-US" dirty="0" smtClean="0"/>
              <a:t>Follow prompts to complete membership</a:t>
            </a:r>
          </a:p>
          <a:p>
            <a:r>
              <a:rPr lang="en-US" dirty="0" smtClean="0"/>
              <a:t>Pay on-line with PayPal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1373" y="1920875"/>
            <a:ext cx="3912254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Users\Lee Anne\AppData\Local\Microsoft\Windows\Temporary Internet Files\Content.IE5\3Q95TJRR\MC90038383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39947">
            <a:off x="4092461" y="4167740"/>
            <a:ext cx="547751" cy="43556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44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Tri-State Countdown Clock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This page will be removed soon.</a:t>
            </a:r>
          </a:p>
          <a:p>
            <a:r>
              <a:rPr lang="en-US" dirty="0" smtClean="0"/>
              <a:t>It will reappear next year for the Tri-State in Rochester, MN!</a:t>
            </a:r>
          </a:p>
          <a:p>
            <a:r>
              <a:rPr lang="en-US" dirty="0" smtClean="0"/>
              <a:t>Two versions on this page, one for Apple devices (Apple doesn’t allow Flash apps)</a:t>
            </a:r>
            <a:endParaRPr lang="en-US" dirty="0"/>
          </a:p>
        </p:txBody>
      </p:sp>
      <p:pic>
        <p:nvPicPr>
          <p:cNvPr id="5" name="Content Placeholder 4" descr="Tri-StateCountDown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058133"/>
            <a:ext cx="4038600" cy="415937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 advTm="585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Tri-State Meeting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Five links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Workshops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Seminars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Hotel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Vendor/Exhibitor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Tri-State Brochure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sz="1800" i="1" dirty="0" smtClean="0"/>
              <a:t>These pages will be removed soon. They will reappear in 2014.</a:t>
            </a:r>
            <a:endParaRPr lang="en-US" sz="18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222" y="1936750"/>
            <a:ext cx="3674555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 advTm="594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Tri-State Meeting</a:t>
            </a:r>
            <a:endParaRPr lang="en-US" dirty="0"/>
          </a:p>
        </p:txBody>
      </p:sp>
      <p:pic>
        <p:nvPicPr>
          <p:cNvPr id="5" name="Content Placeholder 4" descr="Tri-StateMeeting2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9544" y="1920875"/>
            <a:ext cx="4033911" cy="44338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Keynote Speaker</a:t>
            </a:r>
          </a:p>
          <a:p>
            <a:endParaRPr lang="en-US" dirty="0" smtClean="0"/>
          </a:p>
          <a:p>
            <a:r>
              <a:rPr lang="en-US" dirty="0" smtClean="0"/>
              <a:t>Workshop Descriptions</a:t>
            </a:r>
          </a:p>
          <a:p>
            <a:endParaRPr lang="en-US" dirty="0" smtClean="0"/>
          </a:p>
          <a:p>
            <a:r>
              <a:rPr lang="en-US" dirty="0" smtClean="0"/>
              <a:t>Abstracts are listed</a:t>
            </a:r>
          </a:p>
          <a:p>
            <a:endParaRPr lang="en-US" dirty="0" smtClean="0"/>
          </a:p>
          <a:p>
            <a:r>
              <a:rPr lang="en-US" dirty="0" smtClean="0"/>
              <a:t>Date and time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 advTm="477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Tri-State Meeting</a:t>
            </a:r>
            <a:endParaRPr lang="en-US" dirty="0"/>
          </a:p>
        </p:txBody>
      </p:sp>
      <p:pic>
        <p:nvPicPr>
          <p:cNvPr id="5" name="Content Placeholder 4" descr="Tri-StateMeeting3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0734"/>
            <a:ext cx="4038600" cy="441417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Seminar Descriptions</a:t>
            </a:r>
          </a:p>
          <a:p>
            <a:endParaRPr lang="en-US" dirty="0" smtClean="0"/>
          </a:p>
          <a:p>
            <a:r>
              <a:rPr lang="en-US" dirty="0" smtClean="0"/>
              <a:t>Abstracts are listed</a:t>
            </a:r>
          </a:p>
          <a:p>
            <a:endParaRPr lang="en-US" dirty="0" smtClean="0"/>
          </a:p>
          <a:p>
            <a:r>
              <a:rPr lang="en-US" dirty="0" smtClean="0"/>
              <a:t>Date and time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 advTm="544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Tri-State Meeting</a:t>
            </a:r>
            <a:endParaRPr lang="en-US" dirty="0"/>
          </a:p>
        </p:txBody>
      </p:sp>
      <p:pic>
        <p:nvPicPr>
          <p:cNvPr id="5" name="Content Placeholder 4" descr="Tri-StateMeeting4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1636"/>
            <a:ext cx="4038600" cy="441236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Hotel Information and link</a:t>
            </a:r>
          </a:p>
          <a:p>
            <a:endParaRPr lang="en-US" dirty="0" smtClean="0"/>
          </a:p>
          <a:p>
            <a:r>
              <a:rPr lang="en-US" dirty="0" smtClean="0"/>
              <a:t>Perhaps next year we can have on-line reservations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 advTm="372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Tri-State Meeting</a:t>
            </a:r>
            <a:endParaRPr lang="en-US" dirty="0"/>
          </a:p>
        </p:txBody>
      </p:sp>
      <p:pic>
        <p:nvPicPr>
          <p:cNvPr id="5" name="Content Placeholder 4" descr="Tri-StateMeeting5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21692"/>
            <a:ext cx="4038600" cy="443225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list of the Vendors and Exhibitors</a:t>
            </a:r>
          </a:p>
          <a:p>
            <a:endParaRPr lang="en-US" dirty="0" smtClean="0"/>
          </a:p>
          <a:p>
            <a:r>
              <a:rPr lang="en-US" dirty="0" smtClean="0"/>
              <a:t>First time vendors were flagged with an asterisk</a:t>
            </a:r>
            <a:r>
              <a:rPr lang="en-US" sz="4000" dirty="0" smtClean="0"/>
              <a:t>*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 advTm="435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Tri-State Meeting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PDF of the brochure</a:t>
            </a:r>
          </a:p>
          <a:p>
            <a:endParaRPr lang="en-US" dirty="0" smtClean="0"/>
          </a:p>
          <a:p>
            <a:r>
              <a:rPr lang="en-US" dirty="0" smtClean="0"/>
              <a:t>PDF documents can be printed and / or downloaded to your PC.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20875"/>
            <a:ext cx="4114799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 advTm="4212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Public Page</a:t>
            </a:r>
          </a:p>
          <a:p>
            <a:endParaRPr lang="en-US" dirty="0" smtClean="0"/>
          </a:p>
          <a:p>
            <a:r>
              <a:rPr lang="en-US" dirty="0" smtClean="0"/>
              <a:t>Click on </a:t>
            </a:r>
            <a:r>
              <a:rPr lang="en-US" b="1" u="sng" dirty="0" smtClean="0"/>
              <a:t>Register</a:t>
            </a:r>
            <a:r>
              <a:rPr lang="en-US" dirty="0" smtClean="0"/>
              <a:t>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OR</a:t>
            </a:r>
          </a:p>
          <a:p>
            <a:r>
              <a:rPr lang="en-US" dirty="0" smtClean="0"/>
              <a:t>Log in first then your member information will autofill for you</a:t>
            </a:r>
            <a:endParaRPr lang="en-US" dirty="0"/>
          </a:p>
        </p:txBody>
      </p:sp>
      <p:pic>
        <p:nvPicPr>
          <p:cNvPr id="5" name="Content Placeholder 4" descr="EventRegistration1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23636"/>
            <a:ext cx="4038600" cy="4228366"/>
          </a:xfrm>
        </p:spPr>
      </p:pic>
      <p:sp>
        <p:nvSpPr>
          <p:cNvPr id="7" name="Oval 6"/>
          <p:cNvSpPr/>
          <p:nvPr/>
        </p:nvSpPr>
        <p:spPr>
          <a:xfrm>
            <a:off x="4495800" y="4876800"/>
            <a:ext cx="10668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562600" y="4648200"/>
            <a:ext cx="762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30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Events/Seminars</a:t>
            </a:r>
          </a:p>
          <a:p>
            <a:pPr lvl="1"/>
            <a:r>
              <a:rPr lang="en-US" dirty="0" smtClean="0"/>
              <a:t>Programs</a:t>
            </a:r>
          </a:p>
          <a:p>
            <a:pPr lvl="1"/>
            <a:r>
              <a:rPr lang="en-US" dirty="0" smtClean="0"/>
              <a:t>Registration</a:t>
            </a:r>
          </a:p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Histogram</a:t>
            </a:r>
          </a:p>
          <a:p>
            <a:pPr lvl="1"/>
            <a:r>
              <a:rPr lang="en-US" dirty="0" smtClean="0"/>
              <a:t>NSH (in development)</a:t>
            </a:r>
          </a:p>
          <a:p>
            <a:r>
              <a:rPr lang="en-US" dirty="0" smtClean="0"/>
              <a:t>Manage Memberships</a:t>
            </a:r>
          </a:p>
          <a:p>
            <a:pPr lvl="1"/>
            <a:r>
              <a:rPr lang="en-US" dirty="0" smtClean="0"/>
              <a:t>Renewals</a:t>
            </a:r>
          </a:p>
          <a:p>
            <a:pPr lvl="1"/>
            <a:r>
              <a:rPr lang="en-US" dirty="0" smtClean="0"/>
              <a:t>Member drives</a:t>
            </a:r>
            <a:endParaRPr lang="en-US" dirty="0"/>
          </a:p>
        </p:txBody>
      </p:sp>
      <p:pic>
        <p:nvPicPr>
          <p:cNvPr id="26626" name="Picture 2" descr="C:\Users\Lee Anne\Documents\MSH in Libraries\00_MSH\2011 MSH\Logos, etc\Scan_Pic0004_modifi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05000"/>
            <a:ext cx="2999674" cy="330676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advTm="767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Registration (logged 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US" dirty="0" smtClean="0"/>
              <a:t>Note the alert that she is already registered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Note member name in lower left corner</a:t>
            </a:r>
          </a:p>
        </p:txBody>
      </p:sp>
      <p:pic>
        <p:nvPicPr>
          <p:cNvPr id="5" name="Content Placeholder 4" descr="EventRegistration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05000"/>
            <a:ext cx="4038600" cy="4382826"/>
          </a:xfrm>
        </p:spPr>
      </p:pic>
      <p:sp>
        <p:nvSpPr>
          <p:cNvPr id="6" name="Oval 5"/>
          <p:cNvSpPr/>
          <p:nvPr/>
        </p:nvSpPr>
        <p:spPr>
          <a:xfrm>
            <a:off x="4876800" y="5029200"/>
            <a:ext cx="838200" cy="609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562600" y="4724400"/>
            <a:ext cx="838200" cy="228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20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33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Read instructions/prompts</a:t>
            </a:r>
          </a:p>
          <a:p>
            <a:r>
              <a:rPr lang="en-US" sz="2000" dirty="0" smtClean="0"/>
              <a:t>Select appropriate category; </a:t>
            </a:r>
            <a:r>
              <a:rPr lang="en-US" sz="2000" b="1" dirty="0" smtClean="0"/>
              <a:t>bold</a:t>
            </a:r>
            <a:r>
              <a:rPr lang="en-US" sz="2000" dirty="0" smtClean="0"/>
              <a:t> indicates available options</a:t>
            </a:r>
          </a:p>
          <a:p>
            <a:r>
              <a:rPr lang="en-US" sz="2000" dirty="0" smtClean="0"/>
              <a:t>Complete additional information requested, i.e. workshop #, etc.</a:t>
            </a:r>
          </a:p>
          <a:p>
            <a:r>
              <a:rPr lang="en-US" sz="2000" dirty="0" smtClean="0"/>
              <a:t>Complete payment on-line</a:t>
            </a:r>
          </a:p>
          <a:p>
            <a:r>
              <a:rPr lang="en-US" sz="2000" i="1" dirty="0" smtClean="0"/>
              <a:t>Or</a:t>
            </a:r>
            <a:r>
              <a:rPr lang="en-US" sz="2000" dirty="0" smtClean="0"/>
              <a:t> an invoice will arrive by email</a:t>
            </a:r>
          </a:p>
          <a:p>
            <a:r>
              <a:rPr lang="en-US" sz="2000" dirty="0" smtClean="0"/>
              <a:t>Confirmatory emails will follow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24000"/>
            <a:ext cx="3615531" cy="479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ransition advTm="5803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Licensure of MN Lab Professionals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Licensure Info</a:t>
            </a:r>
          </a:p>
          <a:p>
            <a:endParaRPr lang="en-US" dirty="0" smtClean="0"/>
          </a:p>
          <a:p>
            <a:r>
              <a:rPr lang="en-US" dirty="0" smtClean="0"/>
              <a:t>Colleen Forster will provide information for this page from the Lab Coalition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26076"/>
            <a:ext cx="4038600" cy="422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ransition advTm="6163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Public may “Read only” </a:t>
            </a:r>
          </a:p>
          <a:p>
            <a:endParaRPr lang="en-US" dirty="0" smtClean="0"/>
          </a:p>
          <a:p>
            <a:r>
              <a:rPr lang="en-US" dirty="0" smtClean="0"/>
              <a:t>Currently three forums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Networking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Publications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Communications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5142"/>
            <a:ext cx="4038600" cy="416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 advTm="7379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Forums -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Members in good standing may:</a:t>
            </a:r>
          </a:p>
          <a:p>
            <a:pPr lvl="1"/>
            <a:r>
              <a:rPr lang="en-US" dirty="0" smtClean="0"/>
              <a:t>Read</a:t>
            </a:r>
          </a:p>
          <a:p>
            <a:pPr lvl="1"/>
            <a:r>
              <a:rPr lang="en-US" dirty="0" smtClean="0"/>
              <a:t>Comment</a:t>
            </a:r>
          </a:p>
          <a:p>
            <a:pPr lvl="1"/>
            <a:r>
              <a:rPr lang="en-US" dirty="0" smtClean="0"/>
              <a:t>Create topics</a:t>
            </a:r>
          </a:p>
          <a:p>
            <a:r>
              <a:rPr lang="en-US" dirty="0" smtClean="0"/>
              <a:t>To receive email when a post is added, select ‘Subscribe to forum’ </a:t>
            </a:r>
          </a:p>
          <a:p>
            <a:pPr lvl="1"/>
            <a:r>
              <a:rPr lang="en-US" dirty="0" smtClean="0"/>
              <a:t>Requires log-in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64061"/>
            <a:ext cx="4038600" cy="414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 advTm="6053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Forums - Accessing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Click on a link and the text opens.</a:t>
            </a:r>
          </a:p>
          <a:p>
            <a:r>
              <a:rPr lang="en-US" dirty="0" smtClean="0"/>
              <a:t>You may Reply</a:t>
            </a:r>
          </a:p>
          <a:p>
            <a:r>
              <a:rPr lang="en-US" dirty="0" smtClean="0"/>
              <a:t>You may “Subscribe to topic”</a:t>
            </a:r>
          </a:p>
          <a:p>
            <a:pPr lvl="1"/>
            <a:r>
              <a:rPr lang="en-US" dirty="0" smtClean="0"/>
              <a:t>You receive an email when another entry is made to the topic or discussion.</a:t>
            </a:r>
          </a:p>
          <a:p>
            <a:pPr lvl="1"/>
            <a:r>
              <a:rPr lang="en-US" dirty="0" smtClean="0"/>
              <a:t>If you aren’t logged in, you are prompted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81200"/>
            <a:ext cx="4038600" cy="249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572000"/>
            <a:ext cx="2101850" cy="173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8077200" y="2362200"/>
            <a:ext cx="762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24400" y="2362200"/>
            <a:ext cx="762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58000" y="4876800"/>
            <a:ext cx="7620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25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237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Forums – Accessing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Your name appears in Author field</a:t>
            </a:r>
          </a:p>
          <a:p>
            <a:r>
              <a:rPr lang="en-US" dirty="0" smtClean="0"/>
              <a:t>Type your comment in the Body</a:t>
            </a:r>
          </a:p>
          <a:p>
            <a:r>
              <a:rPr lang="en-US" dirty="0" smtClean="0"/>
              <a:t>A “</a:t>
            </a:r>
            <a:r>
              <a:rPr lang="en-US" dirty="0" err="1" smtClean="0"/>
              <a:t>Captcha</a:t>
            </a:r>
            <a:r>
              <a:rPr lang="en-US" dirty="0" smtClean="0"/>
              <a:t>” window requires you to type in a code before posting to prevent Spammers from hacking the site. 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06956"/>
            <a:ext cx="4038600" cy="326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ransition advTm="248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Forums – Adding a reply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Sample text in the Body</a:t>
            </a:r>
          </a:p>
          <a:p>
            <a:r>
              <a:rPr lang="en-US" dirty="0" smtClean="0"/>
              <a:t>Code typed into the “</a:t>
            </a:r>
            <a:r>
              <a:rPr lang="en-US" dirty="0" err="1" smtClean="0"/>
              <a:t>Captcha</a:t>
            </a:r>
            <a:r>
              <a:rPr lang="en-US" dirty="0" smtClean="0"/>
              <a:t>” box</a:t>
            </a:r>
          </a:p>
          <a:p>
            <a:r>
              <a:rPr lang="en-US" dirty="0" smtClean="0"/>
              <a:t>Next select Post </a:t>
            </a:r>
          </a:p>
          <a:p>
            <a:r>
              <a:rPr lang="en-US" dirty="0" smtClean="0"/>
              <a:t>Results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28800"/>
            <a:ext cx="3352800" cy="275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267200"/>
            <a:ext cx="2919412" cy="235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029200" y="2514600"/>
            <a:ext cx="1981200" cy="381000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" name="Oval 8"/>
          <p:cNvSpPr/>
          <p:nvPr/>
        </p:nvSpPr>
        <p:spPr>
          <a:xfrm>
            <a:off x="4876800" y="3733800"/>
            <a:ext cx="1981200" cy="533400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24000" y="5791200"/>
            <a:ext cx="2514600" cy="609600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105400" y="4267200"/>
            <a:ext cx="609600" cy="304800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custDataLst>
      <p:tags r:id="rId1"/>
    </p:custDataLst>
  </p:cSld>
  <p:clrMapOvr>
    <a:masterClrMapping/>
  </p:clrMapOvr>
  <p:transition advTm="275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Forums –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Topics discussed:</a:t>
            </a:r>
          </a:p>
          <a:p>
            <a:r>
              <a:rPr lang="en-US" dirty="0" smtClean="0"/>
              <a:t>Member Profile customization</a:t>
            </a:r>
          </a:p>
          <a:p>
            <a:r>
              <a:rPr lang="en-US" dirty="0" smtClean="0"/>
              <a:t>What website function are desired</a:t>
            </a:r>
          </a:p>
          <a:p>
            <a:r>
              <a:rPr lang="en-US" dirty="0" smtClean="0"/>
              <a:t>Histogram back issues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83778"/>
            <a:ext cx="4038600" cy="410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ransition advTm="6396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Forums -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 noted on the top of the page, Administrator assistance is required to post documents (PDFs, etc.)</a:t>
            </a:r>
          </a:p>
          <a:p>
            <a:r>
              <a:rPr lang="en-US" dirty="0" smtClean="0"/>
              <a:t>Contact Lee Anne or other Administrator for help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33600"/>
            <a:ext cx="4038600" cy="314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ransition advTm="636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the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website index is on the left side of each page</a:t>
            </a:r>
          </a:p>
          <a:p>
            <a:endParaRPr lang="en-US" dirty="0" smtClean="0"/>
          </a:p>
          <a:p>
            <a:r>
              <a:rPr lang="en-US" dirty="0" smtClean="0"/>
              <a:t>The Log in box appears below the index</a:t>
            </a:r>
          </a:p>
          <a:p>
            <a:endParaRPr lang="en-US" dirty="0" smtClean="0"/>
          </a:p>
          <a:p>
            <a:r>
              <a:rPr lang="en-US" dirty="0" smtClean="0"/>
              <a:t>Members must log in to see all content</a:t>
            </a:r>
          </a:p>
          <a:p>
            <a:endParaRPr lang="en-US" dirty="0" smtClean="0"/>
          </a:p>
          <a:p>
            <a:r>
              <a:rPr lang="en-US" dirty="0" smtClean="0"/>
              <a:t>Forgot your password? Click on Forgot password!</a:t>
            </a:r>
          </a:p>
          <a:p>
            <a:endParaRPr lang="en-US" dirty="0" smtClean="0"/>
          </a:p>
          <a:p>
            <a:r>
              <a:rPr lang="en-US" dirty="0" smtClean="0"/>
              <a:t>   </a:t>
            </a:r>
            <a:r>
              <a:rPr lang="en-US" u="sng" dirty="0" smtClean="0"/>
              <a:t>Remember me</a:t>
            </a:r>
            <a:r>
              <a:rPr lang="en-US" dirty="0" smtClean="0"/>
              <a:t> doesn’t work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276600"/>
            <a:ext cx="1143000" cy="104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838200" y="5867400"/>
            <a:ext cx="152400" cy="152400"/>
          </a:xfrm>
          <a:prstGeom prst="actionButtonBlan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3175">
                <a:noFill/>
              </a:ln>
              <a:noFill/>
            </a:endParaRPr>
          </a:p>
        </p:txBody>
      </p:sp>
      <p:pic>
        <p:nvPicPr>
          <p:cNvPr id="24581" name="Picture 5" descr="C:\Users\Lee Anne\Documents\MSH in Libraries\00_MSH\2013 MSH\Powerpoint\SwitchBoard.gif"/>
          <p:cNvPicPr>
            <a:picLocks noChangeAspect="1" noChangeArrowheads="1"/>
          </p:cNvPicPr>
          <p:nvPr/>
        </p:nvPicPr>
        <p:blipFill>
          <a:blip r:embed="rId4" cstate="print"/>
          <a:srcRect t="4685" b="25037"/>
          <a:stretch>
            <a:fillRect/>
          </a:stretch>
        </p:blipFill>
        <p:spPr bwMode="auto">
          <a:xfrm>
            <a:off x="7772400" y="1219200"/>
            <a:ext cx="992559" cy="22860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88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267200"/>
            <a:ext cx="1557337" cy="235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- Blogging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Posts appear in reverse chronological order</a:t>
            </a:r>
          </a:p>
          <a:p>
            <a:endParaRPr lang="en-US" dirty="0" smtClean="0"/>
          </a:p>
          <a:p>
            <a:r>
              <a:rPr lang="en-US" dirty="0" smtClean="0"/>
              <a:t>Display of Recent News (on the Home Page)</a:t>
            </a:r>
          </a:p>
          <a:p>
            <a:endParaRPr lang="en-US" dirty="0" smtClean="0"/>
          </a:p>
          <a:p>
            <a:r>
              <a:rPr lang="en-US" dirty="0" smtClean="0"/>
              <a:t>Read Only for Public &amp; Inactive Members</a:t>
            </a:r>
          </a:p>
          <a:p>
            <a:endParaRPr lang="en-US" dirty="0"/>
          </a:p>
        </p:txBody>
      </p:sp>
      <p:pic>
        <p:nvPicPr>
          <p:cNvPr id="1024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536" y="685800"/>
            <a:ext cx="366394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886200"/>
            <a:ext cx="28938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30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246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 MSH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Click on the link to shop for items</a:t>
            </a:r>
          </a:p>
          <a:p>
            <a:endParaRPr lang="en-US" dirty="0" smtClean="0"/>
          </a:p>
          <a:p>
            <a:r>
              <a:rPr lang="en-US" dirty="0" smtClean="0"/>
              <a:t>This website appears</a:t>
            </a:r>
          </a:p>
          <a:p>
            <a:endParaRPr lang="en-US" dirty="0" smtClean="0"/>
          </a:p>
          <a:p>
            <a:r>
              <a:rPr lang="en-US" dirty="0" smtClean="0"/>
              <a:t>A Handling Fee is added to cover shipping and PayPal charges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43000"/>
            <a:ext cx="4038600" cy="317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276600"/>
            <a:ext cx="3327400" cy="314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6477000" y="1828800"/>
            <a:ext cx="609600" cy="3810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31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87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Sponsors of the website and the Histogram</a:t>
            </a:r>
          </a:p>
          <a:p>
            <a:endParaRPr lang="en-US" dirty="0" smtClean="0"/>
          </a:p>
          <a:p>
            <a:r>
              <a:rPr lang="en-US" dirty="0" smtClean="0"/>
              <a:t>Click on a vendor logo and a new window will open to that company’s website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09281"/>
            <a:ext cx="4038600" cy="325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ransition advTm="8908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 Only Content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Log in required to access these pages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754" y="3886200"/>
            <a:ext cx="213969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 w="165100" prst="coolSlant"/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33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15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 Only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Five sub pages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Member Directory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Bylaws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Meeting Notes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Treasurer’s Reports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Histogram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33381"/>
            <a:ext cx="4038600" cy="420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ransition advTm="6053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 </a:t>
            </a:r>
            <a:r>
              <a:rPr lang="en-US" dirty="0" smtClean="0"/>
              <a:t>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000" dirty="0" smtClean="0"/>
          </a:p>
          <a:p>
            <a:r>
              <a:rPr lang="en-US" sz="2000" dirty="0" smtClean="0"/>
              <a:t>Each Member </a:t>
            </a:r>
            <a:r>
              <a:rPr lang="en-US" sz="2000" dirty="0" smtClean="0"/>
              <a:t>controls </a:t>
            </a:r>
            <a:r>
              <a:rPr lang="en-US" sz="2000" dirty="0" smtClean="0"/>
              <a:t>their own </a:t>
            </a:r>
            <a:r>
              <a:rPr lang="en-US" sz="2000" dirty="0" smtClean="0"/>
              <a:t>profile and privacy</a:t>
            </a:r>
            <a:endParaRPr lang="en-US" sz="2000" dirty="0" smtClean="0"/>
          </a:p>
          <a:p>
            <a:r>
              <a:rPr lang="en-US" sz="2000" dirty="0" smtClean="0"/>
              <a:t>These are the default values:</a:t>
            </a:r>
            <a:endParaRPr lang="en-US" dirty="0" smtClean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3886200" cy="304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854096"/>
            <a:ext cx="3505200" cy="574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35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92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</a:t>
            </a:r>
            <a:r>
              <a:rPr lang="en-US" dirty="0" smtClean="0"/>
              <a:t>Profile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3484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5000"/>
          <a:stretch>
            <a:fillRect/>
          </a:stretch>
        </p:blipFill>
        <p:spPr bwMode="auto">
          <a:xfrm>
            <a:off x="1981200" y="2514600"/>
            <a:ext cx="914400" cy="88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599" y="2057400"/>
            <a:ext cx="360498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5105400" y="2286000"/>
            <a:ext cx="6858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" y="39624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Click </a:t>
            </a:r>
            <a:r>
              <a:rPr lang="en-US" sz="2000" u="sng" dirty="0" smtClean="0"/>
              <a:t>Edit profile</a:t>
            </a:r>
            <a:r>
              <a:rPr lang="en-US" sz="2000" dirty="0" smtClean="0"/>
              <a:t> button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4400" y="21336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View profile</a:t>
            </a:r>
            <a:r>
              <a:rPr lang="en-US" sz="2000" dirty="0" smtClean="0"/>
              <a:t> is the place to start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914400" y="48768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information in our database. </a:t>
            </a:r>
            <a:endParaRPr lang="en-US" sz="20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36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346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174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3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Complete &amp; Accurate Database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Review each line</a:t>
            </a:r>
          </a:p>
          <a:p>
            <a:r>
              <a:rPr lang="en-US" dirty="0" smtClean="0"/>
              <a:t>Update as </a:t>
            </a:r>
            <a:r>
              <a:rPr lang="en-US" dirty="0" smtClean="0"/>
              <a:t>needed</a:t>
            </a:r>
          </a:p>
          <a:p>
            <a:r>
              <a:rPr lang="en-US" dirty="0" smtClean="0"/>
              <a:t>Complete all fields, please!</a:t>
            </a:r>
            <a:endParaRPr lang="en-US" dirty="0" smtClean="0"/>
          </a:p>
          <a:p>
            <a:r>
              <a:rPr lang="en-US" dirty="0" smtClean="0"/>
              <a:t>Add </a:t>
            </a:r>
            <a:r>
              <a:rPr lang="en-US" dirty="0" smtClean="0"/>
              <a:t>a photo if you wish</a:t>
            </a:r>
          </a:p>
          <a:p>
            <a:r>
              <a:rPr lang="en-US" dirty="0" smtClean="0"/>
              <a:t>Click </a:t>
            </a:r>
            <a:r>
              <a:rPr lang="en-US" u="sng" dirty="0" smtClean="0"/>
              <a:t>Save</a:t>
            </a:r>
            <a:r>
              <a:rPr lang="en-US" dirty="0" smtClean="0"/>
              <a:t> </a:t>
            </a:r>
          </a:p>
          <a:p>
            <a:r>
              <a:rPr lang="en-US" dirty="0" smtClean="0"/>
              <a:t>Click </a:t>
            </a:r>
            <a:r>
              <a:rPr lang="en-US" u="sng" dirty="0" smtClean="0"/>
              <a:t>Privacy</a:t>
            </a:r>
            <a:r>
              <a:rPr lang="en-US" dirty="0" smtClean="0"/>
              <a:t> </a:t>
            </a:r>
            <a:r>
              <a:rPr lang="en-US" dirty="0" smtClean="0"/>
              <a:t>next</a:t>
            </a:r>
          </a:p>
          <a:p>
            <a:r>
              <a:rPr lang="en-US" dirty="0" smtClean="0"/>
              <a:t>The next slide shows </a:t>
            </a:r>
            <a:r>
              <a:rPr lang="en-US" smtClean="0"/>
              <a:t>how to control </a:t>
            </a:r>
            <a:r>
              <a:rPr lang="en-US" dirty="0" smtClean="0"/>
              <a:t>the </a:t>
            </a:r>
            <a:r>
              <a:rPr lang="en-US" dirty="0" smtClean="0"/>
              <a:t>information seen </a:t>
            </a:r>
            <a:r>
              <a:rPr lang="en-US" smtClean="0"/>
              <a:t>by </a:t>
            </a:r>
            <a:r>
              <a:rPr lang="en-US" smtClean="0"/>
              <a:t>other </a:t>
            </a:r>
            <a:r>
              <a:rPr lang="en-US" dirty="0" smtClean="0"/>
              <a:t>members</a:t>
            </a:r>
          </a:p>
          <a:p>
            <a:endParaRPr lang="en-US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828800"/>
            <a:ext cx="3505200" cy="452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1066800" y="2057400"/>
            <a:ext cx="457200" cy="1524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38200" y="6096000"/>
            <a:ext cx="457200" cy="38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37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462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</a:t>
            </a:r>
            <a:r>
              <a:rPr lang="en-US" dirty="0" smtClean="0"/>
              <a:t>Profile Privacy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Privacy allows you to choose who has access to your information</a:t>
            </a:r>
          </a:p>
          <a:p>
            <a:r>
              <a:rPr lang="en-US" dirty="0" smtClean="0"/>
              <a:t>Select the corresponding button for each line</a:t>
            </a:r>
          </a:p>
          <a:p>
            <a:r>
              <a:rPr lang="en-US" dirty="0" smtClean="0"/>
              <a:t>“Allow to show Profile” check box </a:t>
            </a:r>
          </a:p>
          <a:p>
            <a:r>
              <a:rPr lang="en-US" dirty="0" smtClean="0"/>
              <a:t>Select </a:t>
            </a:r>
            <a:r>
              <a:rPr lang="en-US" u="sng" dirty="0" smtClean="0"/>
              <a:t>Save</a:t>
            </a:r>
            <a:r>
              <a:rPr lang="en-US" dirty="0" smtClean="0"/>
              <a:t> when done</a:t>
            </a:r>
          </a:p>
          <a:p>
            <a:endParaRPr lang="en-US" dirty="0" smtClean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95204"/>
            <a:ext cx="3657600" cy="460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1524000" y="2438400"/>
            <a:ext cx="609600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362200" y="2438400"/>
            <a:ext cx="685800" cy="304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200400" y="2438400"/>
            <a:ext cx="762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57200" y="6096000"/>
            <a:ext cx="457200" cy="381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5" name="Picture 3" descr="C:\Program Files (x86)\Microsoft Office\MEDIA\OFFICE12\Bullets\BD21301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572000"/>
            <a:ext cx="278130" cy="278130"/>
          </a:xfrm>
          <a:prstGeom prst="rect">
            <a:avLst/>
          </a:prstGeom>
          <a:noFill/>
        </p:spPr>
      </p:pic>
      <p:sp>
        <p:nvSpPr>
          <p:cNvPr id="33" name="Oval 32"/>
          <p:cNvSpPr/>
          <p:nvPr/>
        </p:nvSpPr>
        <p:spPr>
          <a:xfrm flipV="1">
            <a:off x="457200" y="2133600"/>
            <a:ext cx="838200" cy="228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38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331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4" grpId="0" animBg="1"/>
      <p:bldP spid="3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You many search by name or organization</a:t>
            </a:r>
          </a:p>
          <a:p>
            <a:r>
              <a:rPr lang="en-US" dirty="0" smtClean="0"/>
              <a:t>Type in a </a:t>
            </a:r>
            <a:r>
              <a:rPr lang="en-US" u="sng" dirty="0" smtClean="0"/>
              <a:t>few letters</a:t>
            </a:r>
            <a:r>
              <a:rPr lang="en-US" dirty="0" smtClean="0"/>
              <a:t> to narrow the search</a:t>
            </a:r>
          </a:p>
          <a:p>
            <a:r>
              <a:rPr lang="en-US" dirty="0" smtClean="0"/>
              <a:t>Select person</a:t>
            </a:r>
          </a:p>
          <a:p>
            <a:r>
              <a:rPr lang="en-US" dirty="0" smtClean="0"/>
              <a:t>Profile information is authorized by the member</a:t>
            </a:r>
          </a:p>
          <a:p>
            <a:r>
              <a:rPr lang="en-US" i="1" u="sng" dirty="0" smtClean="0"/>
              <a:t>Or</a:t>
            </a:r>
            <a:r>
              <a:rPr lang="en-US" i="1" dirty="0" smtClean="0"/>
              <a:t> it is the default if the member has not reviewed and  modified the permissions</a:t>
            </a:r>
          </a:p>
          <a:p>
            <a:r>
              <a:rPr lang="en-US" dirty="0" smtClean="0"/>
              <a:t>Click on </a:t>
            </a:r>
            <a:r>
              <a:rPr lang="en-US" u="sng" dirty="0" smtClean="0"/>
              <a:t>Photo albums</a:t>
            </a:r>
            <a:r>
              <a:rPr lang="en-US" dirty="0" smtClean="0"/>
              <a:t> (if present) to see them</a:t>
            </a:r>
          </a:p>
          <a:p>
            <a:r>
              <a:rPr lang="en-US" dirty="0" smtClean="0"/>
              <a:t>Click </a:t>
            </a:r>
            <a:r>
              <a:rPr lang="en-US" u="sng" dirty="0" smtClean="0"/>
              <a:t>Send message</a:t>
            </a:r>
            <a:r>
              <a:rPr lang="en-US" dirty="0" smtClean="0"/>
              <a:t> button to send an email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81400"/>
            <a:ext cx="2514600" cy="262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09800"/>
            <a:ext cx="2395537" cy="114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5257800" y="3581400"/>
            <a:ext cx="762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57800" y="5410200"/>
            <a:ext cx="9906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724400" y="2209800"/>
            <a:ext cx="9144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8200" y="2590800"/>
            <a:ext cx="9144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524000"/>
            <a:ext cx="2405062" cy="73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54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6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the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Members can control their own on-line privacy</a:t>
            </a:r>
          </a:p>
          <a:p>
            <a:endParaRPr lang="en-US" dirty="0" smtClean="0"/>
          </a:p>
          <a:p>
            <a:r>
              <a:rPr lang="en-US" dirty="0" smtClean="0"/>
              <a:t>Links are underlined and ‘usually’ blue</a:t>
            </a:r>
          </a:p>
          <a:p>
            <a:endParaRPr lang="en-US" dirty="0" smtClean="0"/>
          </a:p>
          <a:p>
            <a:r>
              <a:rPr lang="en-US" dirty="0" smtClean="0"/>
              <a:t>Links open a new page as another tab in your browser</a:t>
            </a:r>
          </a:p>
          <a:p>
            <a:endParaRPr lang="en-US" dirty="0" smtClean="0"/>
          </a:p>
          <a:p>
            <a:r>
              <a:rPr lang="en-US" dirty="0" smtClean="0"/>
              <a:t>Many links are PDF documents</a:t>
            </a:r>
          </a:p>
          <a:p>
            <a:endParaRPr lang="en-US" dirty="0" smtClean="0"/>
          </a:p>
          <a:p>
            <a:r>
              <a:rPr lang="en-US" dirty="0" smtClean="0"/>
              <a:t>PDF - View on-line, print, or save to your computer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advTm="6849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MSH Bylaws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 suggest you click on the PDF to view the document</a:t>
            </a:r>
          </a:p>
          <a:p>
            <a:r>
              <a:rPr lang="en-US" dirty="0" smtClean="0"/>
              <a:t>Formatting gets tricky on the Internet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8218" y="1920875"/>
            <a:ext cx="3738563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562600" y="2971800"/>
            <a:ext cx="2057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40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95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Meeting Notes must be approved before posting</a:t>
            </a:r>
          </a:p>
          <a:p>
            <a:r>
              <a:rPr lang="en-US" dirty="0" smtClean="0"/>
              <a:t>As more Notes from earlier Meetings become available we will post them on this page</a:t>
            </a:r>
          </a:p>
          <a:p>
            <a:r>
              <a:rPr lang="en-US" dirty="0" smtClean="0"/>
              <a:t>Send any earlier documents to an Administrator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18517"/>
            <a:ext cx="4009799" cy="483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ransition advTm="8002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Treasurer’s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Treasurer’s Reports do not require approval prior to posting</a:t>
            </a:r>
          </a:p>
          <a:p>
            <a:r>
              <a:rPr lang="en-US" dirty="0" smtClean="0"/>
              <a:t>As more reports from earlier years become available we will post them on this page</a:t>
            </a:r>
          </a:p>
          <a:p>
            <a:r>
              <a:rPr lang="en-US" dirty="0" smtClean="0"/>
              <a:t>Send any earlier documents to an Administrator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76046"/>
            <a:ext cx="3967857" cy="488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ransition advTm="6724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Histograms are posted when published</a:t>
            </a:r>
          </a:p>
          <a:p>
            <a:r>
              <a:rPr lang="en-US" dirty="0" smtClean="0"/>
              <a:t>Current issue at the top</a:t>
            </a:r>
          </a:p>
          <a:p>
            <a:r>
              <a:rPr lang="en-US" dirty="0" smtClean="0"/>
              <a:t>As more Histograms become available we will post them on this page</a:t>
            </a:r>
          </a:p>
          <a:p>
            <a:r>
              <a:rPr lang="en-US" dirty="0" smtClean="0"/>
              <a:t>Send any earlier documents to an Administrator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171849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6172200" y="2438400"/>
            <a:ext cx="12954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43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21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Voting privileges for Active, Retired, &amp; Honorary Members</a:t>
            </a:r>
          </a:p>
          <a:p>
            <a:r>
              <a:rPr lang="en-US" dirty="0" smtClean="0"/>
              <a:t>A six question survey about the website resides on this page currently</a:t>
            </a:r>
          </a:p>
          <a:p>
            <a:r>
              <a:rPr lang="en-US" dirty="0" smtClean="0"/>
              <a:t>Electronic elections are tentatively planned for 2014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33073"/>
            <a:ext cx="4038600" cy="440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44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09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Ask Lee Anne</a:t>
            </a:r>
          </a:p>
          <a:p>
            <a:r>
              <a:rPr lang="en-US" dirty="0" smtClean="0"/>
              <a:t>Ask Sheri</a:t>
            </a:r>
          </a:p>
          <a:p>
            <a:r>
              <a:rPr lang="en-US" dirty="0" smtClean="0"/>
              <a:t>Ask Michelle</a:t>
            </a:r>
          </a:p>
          <a:p>
            <a:endParaRPr lang="en-US" dirty="0" smtClean="0"/>
          </a:p>
          <a:p>
            <a:r>
              <a:rPr lang="en-US" dirty="0" smtClean="0"/>
              <a:t>Want a copy of this presentation?</a:t>
            </a:r>
          </a:p>
          <a:p>
            <a:r>
              <a:rPr lang="en-US" dirty="0" smtClean="0"/>
              <a:t>Add your name to the list, I’ll email it to you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Happy National Medical Laboratory Professionals Week!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7" name="Picture 6" descr="MLPW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657600"/>
            <a:ext cx="2891554" cy="2253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Pages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Home Page</a:t>
            </a:r>
          </a:p>
          <a:p>
            <a:pPr lvl="1"/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Upcoming Events</a:t>
            </a:r>
          </a:p>
          <a:p>
            <a:pPr lvl="1"/>
            <a:r>
              <a:rPr lang="en-US" dirty="0" smtClean="0"/>
              <a:t>Recent News</a:t>
            </a:r>
          </a:p>
          <a:p>
            <a:pPr lvl="1"/>
            <a:r>
              <a:rPr lang="en-US" dirty="0" smtClean="0"/>
              <a:t>Current Topics</a:t>
            </a:r>
          </a:p>
          <a:p>
            <a:pPr lvl="1"/>
            <a:r>
              <a:rPr lang="en-US" dirty="0" smtClean="0"/>
              <a:t>We Recommend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Log In section</a:t>
            </a:r>
          </a:p>
          <a:p>
            <a:endParaRPr lang="en-US" dirty="0"/>
          </a:p>
        </p:txBody>
      </p:sp>
      <p:pic>
        <p:nvPicPr>
          <p:cNvPr id="6" name="Picture 5" descr="Homepage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533400"/>
            <a:ext cx="3124200" cy="3056868"/>
          </a:xfrm>
          <a:prstGeom prst="rect">
            <a:avLst/>
          </a:prstGeom>
        </p:spPr>
      </p:pic>
      <p:pic>
        <p:nvPicPr>
          <p:cNvPr id="7" name="Picture 6" descr="Homepag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581400"/>
            <a:ext cx="3139440" cy="290839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 advTm="577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Us</a:t>
            </a:r>
            <a:endParaRPr lang="en-US" dirty="0"/>
          </a:p>
        </p:txBody>
      </p:sp>
      <p:pic>
        <p:nvPicPr>
          <p:cNvPr id="4" name="Content Placeholder 3" descr="AboutUs1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4528" t="12120" r="26415" b="6295"/>
          <a:stretch>
            <a:fillRect/>
          </a:stretch>
        </p:blipFill>
        <p:spPr>
          <a:xfrm>
            <a:off x="304800" y="2057400"/>
            <a:ext cx="4069492" cy="3810000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Awards</a:t>
            </a:r>
          </a:p>
          <a:p>
            <a:endParaRPr lang="en-US" dirty="0" smtClean="0"/>
          </a:p>
          <a:p>
            <a:r>
              <a:rPr lang="en-US" dirty="0" smtClean="0"/>
              <a:t>Scholarships</a:t>
            </a:r>
          </a:p>
          <a:p>
            <a:endParaRPr lang="en-US" dirty="0" smtClean="0"/>
          </a:p>
          <a:p>
            <a:r>
              <a:rPr lang="en-US" dirty="0" smtClean="0"/>
              <a:t>Website Contacts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1000" y="2590800"/>
            <a:ext cx="1905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 advTm="524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Awards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Burgraff Award Page</a:t>
            </a:r>
          </a:p>
          <a:p>
            <a:endParaRPr lang="en-US" dirty="0" smtClean="0"/>
          </a:p>
          <a:p>
            <a:r>
              <a:rPr lang="en-US" dirty="0" smtClean="0"/>
              <a:t>Nomination form link</a:t>
            </a:r>
          </a:p>
          <a:p>
            <a:endParaRPr lang="en-US" dirty="0" smtClean="0"/>
          </a:p>
          <a:p>
            <a:r>
              <a:rPr lang="en-US" dirty="0" smtClean="0"/>
              <a:t>Eligibility</a:t>
            </a:r>
          </a:p>
          <a:p>
            <a:endParaRPr lang="en-US" dirty="0" smtClean="0"/>
          </a:p>
          <a:p>
            <a:r>
              <a:rPr lang="en-US" dirty="0" smtClean="0"/>
              <a:t>Past Recipients</a:t>
            </a:r>
            <a:endParaRPr lang="en-US" dirty="0"/>
          </a:p>
        </p:txBody>
      </p:sp>
      <p:pic>
        <p:nvPicPr>
          <p:cNvPr id="5" name="Content Placeholder 4" descr="AboutUs2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46217" y="1524000"/>
            <a:ext cx="4440583" cy="479369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advTm="633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Scholarship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Scholarship Criteria form link</a:t>
            </a:r>
          </a:p>
          <a:p>
            <a:endParaRPr lang="en-US" dirty="0" smtClean="0"/>
          </a:p>
          <a:p>
            <a:r>
              <a:rPr lang="en-US" dirty="0" smtClean="0"/>
              <a:t>Scholarship Application form link</a:t>
            </a:r>
          </a:p>
          <a:p>
            <a:endParaRPr lang="en-US" dirty="0" smtClean="0"/>
          </a:p>
          <a:p>
            <a:r>
              <a:rPr lang="en-US" dirty="0" smtClean="0"/>
              <a:t>Comments from recipient(s)</a:t>
            </a:r>
            <a:endParaRPr lang="en-US" dirty="0"/>
          </a:p>
        </p:txBody>
      </p:sp>
      <p:pic>
        <p:nvPicPr>
          <p:cNvPr id="5" name="Content Placeholder 4" descr="AboutUs3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52601"/>
            <a:ext cx="4246752" cy="454754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 advTm="535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Web Administrators</a:t>
            </a:r>
          </a:p>
          <a:p>
            <a:endParaRPr lang="en-US" dirty="0" smtClean="0"/>
          </a:p>
          <a:p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Linked</a:t>
            </a:r>
            <a:r>
              <a:rPr lang="en-US" dirty="0" smtClean="0"/>
              <a:t> names for ease in contacting them</a:t>
            </a:r>
            <a:endParaRPr lang="en-US" dirty="0"/>
          </a:p>
        </p:txBody>
      </p:sp>
      <p:pic>
        <p:nvPicPr>
          <p:cNvPr id="5" name="Content Placeholder 4" descr="AboutUs4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801080"/>
            <a:ext cx="4191000" cy="4509496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FEC4-C95F-4E72-9A9A-10017AB1711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 advTm="3386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.7|5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1|6.7|6.6|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.2|5.2|5|3.6|2.3|2.9|4.9|5.5|5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.8|2.1|3|3.3|3.6|2.6|3.8|2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4.5|4.2|3.6|1.8|3.7|3.4|4.1|4.3|4.1|2.8|3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.2|3.2|4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.2|7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4|4.1|4.3|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4.9|5.2|3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2|2.8|3.4|2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875</TotalTime>
  <Words>1169</Words>
  <Application>Microsoft Office PowerPoint</Application>
  <PresentationFormat>On-screen Show (4:3)</PresentationFormat>
  <Paragraphs>328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Flow</vt:lpstr>
      <vt:lpstr>MSH Website</vt:lpstr>
      <vt:lpstr>Website functions</vt:lpstr>
      <vt:lpstr>Navigating the website</vt:lpstr>
      <vt:lpstr>Navigating the website</vt:lpstr>
      <vt:lpstr>Public Pages</vt:lpstr>
      <vt:lpstr>About Us</vt:lpstr>
      <vt:lpstr>Awards Page</vt:lpstr>
      <vt:lpstr>Scholarship Page</vt:lpstr>
      <vt:lpstr>Website Contacts</vt:lpstr>
      <vt:lpstr>Employment Opportunities</vt:lpstr>
      <vt:lpstr>Join Us (never been a member before)</vt:lpstr>
      <vt:lpstr>Tri-State Countdown Clock</vt:lpstr>
      <vt:lpstr>Tri-State Meeting</vt:lpstr>
      <vt:lpstr>Tri-State Meeting</vt:lpstr>
      <vt:lpstr>Tri-State Meeting</vt:lpstr>
      <vt:lpstr>Tri-State Meeting</vt:lpstr>
      <vt:lpstr>Tri-State Meeting</vt:lpstr>
      <vt:lpstr>Tri-State Meeting</vt:lpstr>
      <vt:lpstr>Event Registration</vt:lpstr>
      <vt:lpstr>Event Registration (logged in)</vt:lpstr>
      <vt:lpstr>Event Registration</vt:lpstr>
      <vt:lpstr>Licensure of MN Lab Professionals</vt:lpstr>
      <vt:lpstr>Forums</vt:lpstr>
      <vt:lpstr>Forums - Networking</vt:lpstr>
      <vt:lpstr>Forums - Accessing</vt:lpstr>
      <vt:lpstr>Forums – Accessing</vt:lpstr>
      <vt:lpstr>Forums – Adding a reply</vt:lpstr>
      <vt:lpstr>Forums – Communications</vt:lpstr>
      <vt:lpstr>Forums - Publications</vt:lpstr>
      <vt:lpstr>News - Blogging</vt:lpstr>
      <vt:lpstr>Shop MSH</vt:lpstr>
      <vt:lpstr>Vendors</vt:lpstr>
      <vt:lpstr>Members Only Content</vt:lpstr>
      <vt:lpstr>Members Only Pages</vt:lpstr>
      <vt:lpstr>Member Directory</vt:lpstr>
      <vt:lpstr>Your Profile </vt:lpstr>
      <vt:lpstr>A Complete &amp; Accurate Database</vt:lpstr>
      <vt:lpstr>Your Profile Privacy</vt:lpstr>
      <vt:lpstr>Member Directory</vt:lpstr>
      <vt:lpstr>MSH Bylaws</vt:lpstr>
      <vt:lpstr>Meeting Notes</vt:lpstr>
      <vt:lpstr>Treasurer’s Reports</vt:lpstr>
      <vt:lpstr>Histogram</vt:lpstr>
      <vt:lpstr>Voting Page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MSH Website</dc:title>
  <dc:creator>Lee Anne Horvath</dc:creator>
  <cp:lastModifiedBy>Lee Anne Horvath</cp:lastModifiedBy>
  <cp:revision>88</cp:revision>
  <dcterms:created xsi:type="dcterms:W3CDTF">2013-04-11T21:24:05Z</dcterms:created>
  <dcterms:modified xsi:type="dcterms:W3CDTF">2013-04-22T22:16:03Z</dcterms:modified>
</cp:coreProperties>
</file>